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61" r:id="rId2"/>
    <p:sldId id="367" r:id="rId3"/>
    <p:sldId id="372" r:id="rId4"/>
    <p:sldId id="368" r:id="rId5"/>
    <p:sldId id="370" r:id="rId6"/>
    <p:sldId id="369" r:id="rId7"/>
    <p:sldId id="37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83" autoAdjust="0"/>
    <p:restoredTop sz="94717" autoAdjust="0"/>
  </p:normalViewPr>
  <p:slideViewPr>
    <p:cSldViewPr>
      <p:cViewPr varScale="1">
        <p:scale>
          <a:sx n="81" d="100"/>
          <a:sy n="81" d="100"/>
        </p:scale>
        <p:origin x="208" y="73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3852" y="78"/>
      </p:cViewPr>
      <p:guideLst/>
    </p:cSldViewPr>
  </p:notes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10/1/23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10/1/23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5V </a:t>
            </a:r>
            <a:r>
              <a:rPr lang="en-US" dirty="0" err="1"/>
              <a:t>usb</a:t>
            </a:r>
            <a:r>
              <a:rPr lang="en-US" dirty="0"/>
              <a:t> adapter</a:t>
            </a:r>
          </a:p>
          <a:p>
            <a:r>
              <a:rPr lang="en-US" dirty="0"/>
              <a:t>We have timer and micro </a:t>
            </a:r>
            <a:r>
              <a:rPr lang="en-US" dirty="0" err="1"/>
              <a:t>usb</a:t>
            </a:r>
            <a:r>
              <a:rPr lang="en-US" dirty="0"/>
              <a:t> breakout in the parts kit</a:t>
            </a:r>
          </a:p>
          <a:p>
            <a:r>
              <a:rPr lang="en-US" dirty="0"/>
              <a:t>Make LED screen bigger</a:t>
            </a:r>
          </a:p>
          <a:p>
            <a:r>
              <a:rPr lang="en-US" dirty="0"/>
              <a:t>Keep a dynamic score on screen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872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10/1/23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10/1/23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47243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10/1/23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10/1/23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10/1/23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10/1/23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10/1/23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10/1/23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10/1/23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ster.io/irene-kwon/all-in-one-morning-updates-with-pocketbeagle-e50b00#schematics" TargetMode="External"/><Relationship Id="rId2" Type="http://schemas.openxmlformats.org/officeDocument/2006/relationships/hyperlink" Target="https://www.hackster.io/oscar-soto/engi-301-pokey-clicker-game-1fbcc4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ster.io/oscar-soto/engi-301-pokey-clicker-game-1fbcc4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www.hackster.io/irene-kwon/all-in-one-morning-updates-with-pocketbeagle-e50b00#schematic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1743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BTF-LIGHTING-Individually-Addressable-headers-Gigabyte/dp/B08GSCJPMD?th=1" TargetMode="External"/><Relationship Id="rId5" Type="http://schemas.openxmlformats.org/officeDocument/2006/relationships/hyperlink" Target="https://www.adafruit.com/product/3491" TargetMode="External"/><Relationship Id="rId4" Type="http://schemas.openxmlformats.org/officeDocument/2006/relationships/hyperlink" Target="https://www.amazon.com/Computer-Speaker-Enhanced-Portable-Windows/dp/B086JXJ1L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" TargetMode="External"/><Relationship Id="rId2" Type="http://schemas.openxmlformats.org/officeDocument/2006/relationships/hyperlink" Target="https://www.amazon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ouser.com/" TargetMode="External"/><Relationship Id="rId5" Type="http://schemas.openxmlformats.org/officeDocument/2006/relationships/hyperlink" Target="https://www.digikey.com/" TargetMode="External"/><Relationship Id="rId4" Type="http://schemas.openxmlformats.org/officeDocument/2006/relationships/hyperlink" Target="https://www.sparkfun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737360"/>
            <a:ext cx="9907555" cy="3383280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ENGI 301</a:t>
            </a:r>
            <a:br>
              <a:rPr lang="en-US" sz="6000" dirty="0"/>
            </a:br>
            <a:br>
              <a:rPr lang="en-US" dirty="0"/>
            </a:br>
            <a:r>
              <a:rPr lang="en-US" sz="6000" dirty="0"/>
              <a:t>Who Said it: Taylor or Shakespeare? A Trivia Game</a:t>
            </a:r>
            <a:br>
              <a:rPr lang="en-US" sz="6000" dirty="0"/>
            </a:br>
            <a:br>
              <a:rPr lang="en-US" sz="3800" dirty="0"/>
            </a:br>
            <a:r>
              <a:rPr lang="en-US" sz="3900" dirty="0"/>
              <a:t>Project Proposal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1120636"/>
          </a:xfrm>
        </p:spPr>
        <p:txBody>
          <a:bodyPr/>
          <a:lstStyle/>
          <a:p>
            <a:r>
              <a:rPr lang="en-US" dirty="0"/>
              <a:t>Mon, Sept 25th</a:t>
            </a:r>
          </a:p>
          <a:p>
            <a:r>
              <a:rPr lang="en-US" dirty="0"/>
              <a:t>Valentina Ortega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39A49-57C9-4BE3-8B38-E944EB819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8AE04-697D-4784-A672-E28DA6A47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43001"/>
            <a:ext cx="10972800" cy="4991100"/>
          </a:xfrm>
        </p:spPr>
        <p:txBody>
          <a:bodyPr>
            <a:normAutofit/>
          </a:bodyPr>
          <a:lstStyle/>
          <a:p>
            <a:endParaRPr lang="en-US" dirty="0"/>
          </a:p>
          <a:p>
            <a:pPr lvl="1"/>
            <a:r>
              <a:rPr lang="en-US" dirty="0"/>
              <a:t>As a huge Taylor Swift and trivia fan, I wanted to create a fun game that would test one’s ability to think under pressure! Pitch:</a:t>
            </a:r>
          </a:p>
          <a:p>
            <a:pPr lvl="1"/>
            <a:r>
              <a:rPr lang="en-US" dirty="0"/>
              <a:t>“Taylor Swift is a world-famous pop star and Shakespeare is one of the greatest literary minds; in some of Taylor’s newest albums, she has borrowed literature devices and poetic structures similar to those used in many of Shakespeare’s writings. </a:t>
            </a:r>
            <a:r>
              <a:rPr lang="en-US" b="1" dirty="0">
                <a:solidFill>
                  <a:srgbClr val="7030A0"/>
                </a:solidFill>
              </a:rPr>
              <a:t>“With 30 seconds on the clock and 20 quotes… will YOU tell the difference?</a:t>
            </a:r>
            <a:r>
              <a:rPr lang="en-US" dirty="0">
                <a:solidFill>
                  <a:srgbClr val="7030A0"/>
                </a:solidFill>
              </a:rPr>
              <a:t>”</a:t>
            </a:r>
            <a:br>
              <a:rPr lang="en-US" b="1" dirty="0">
                <a:solidFill>
                  <a:srgbClr val="7030A0"/>
                </a:solidFill>
              </a:rPr>
            </a:br>
            <a:endParaRPr lang="en-US" dirty="0"/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No improvements on existing projects</a:t>
            </a:r>
          </a:p>
          <a:p>
            <a:pPr lvl="2"/>
            <a:r>
              <a:rPr lang="en-US" dirty="0"/>
              <a:t>I wanted to take this opportunity to really learn how to create functional python code from scratch </a:t>
            </a:r>
          </a:p>
          <a:p>
            <a:pPr lvl="1"/>
            <a:r>
              <a:rPr lang="en-US" dirty="0"/>
              <a:t>I have not found any projects that have done exactly what I want to do… but there are some from which I can draw inspiration to create my own game</a:t>
            </a:r>
          </a:p>
          <a:p>
            <a:pPr lvl="2"/>
            <a:r>
              <a:rPr lang="en-US" dirty="0"/>
              <a:t>Arcade game: </a:t>
            </a:r>
            <a:r>
              <a:rPr lang="en-US" dirty="0">
                <a:hlinkClick r:id="rId2"/>
              </a:rPr>
              <a:t>https://www.hackster.io/oscar-soto/engi-301-pokey-clicker-game-1fbcc4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All-in-one morning updates: </a:t>
            </a:r>
            <a:r>
              <a:rPr lang="en-US" dirty="0">
                <a:hlinkClick r:id="rId3"/>
              </a:rPr>
              <a:t>https://www.hackster.io/irene-kwon/all-in-one-morning-updates-with-pocketbeagle-e50b00#schematics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53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TFT showing image of flowers">
            <a:extLst>
              <a:ext uri="{FF2B5EF4-FFF2-40B4-BE49-F238E27FC236}">
                <a16:creationId xmlns:a16="http://schemas.microsoft.com/office/drawing/2014/main" id="{CCFBC670-1BF3-218D-D4CC-E84947FCC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044" y="352293"/>
            <a:ext cx="5178425" cy="388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939A49-57C9-4BE3-8B38-E944EB819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8AE04-697D-4784-A672-E28DA6A47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43001"/>
            <a:ext cx="5486400" cy="4991100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274320" lvl="1" indent="0">
              <a:buNone/>
            </a:pPr>
            <a:r>
              <a:rPr lang="en-US" b="1" dirty="0">
                <a:solidFill>
                  <a:srgbClr val="FF0000"/>
                </a:solidFill>
              </a:rPr>
              <a:t>No improvements on existing projects</a:t>
            </a:r>
          </a:p>
          <a:p>
            <a:pPr lvl="2"/>
            <a:r>
              <a:rPr lang="en-US" dirty="0"/>
              <a:t>I wanted to take this opportunity to really learn how to create functional python code from scratch </a:t>
            </a:r>
          </a:p>
          <a:p>
            <a:pPr lvl="1"/>
            <a:r>
              <a:rPr lang="en-US" dirty="0"/>
              <a:t>I have not found any projects that have done exactly what I want to do… but there are some from which I can draw inspiration to create my own game</a:t>
            </a:r>
          </a:p>
          <a:p>
            <a:pPr lvl="2"/>
            <a:r>
              <a:rPr lang="en-US" dirty="0"/>
              <a:t>Game theory/LEDs </a:t>
            </a:r>
            <a:r>
              <a:rPr lang="en-US" dirty="0" err="1"/>
              <a:t>inspo</a:t>
            </a:r>
            <a:r>
              <a:rPr lang="en-US" dirty="0"/>
              <a:t>:</a:t>
            </a:r>
          </a:p>
          <a:p>
            <a:pPr lvl="3"/>
            <a:r>
              <a:rPr lang="en-US" dirty="0"/>
              <a:t>Arcade game: </a:t>
            </a:r>
            <a:r>
              <a:rPr lang="en-US" dirty="0">
                <a:hlinkClick r:id="rId3"/>
              </a:rPr>
              <a:t>https://www.hackster.io/oscar-soto/engi-301-pokey-clicker-game-1fbcc4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Text display </a:t>
            </a:r>
            <a:r>
              <a:rPr lang="en-US" dirty="0" err="1"/>
              <a:t>inspo</a:t>
            </a:r>
            <a:r>
              <a:rPr lang="en-US" dirty="0"/>
              <a:t>:</a:t>
            </a:r>
          </a:p>
          <a:p>
            <a:pPr lvl="3"/>
            <a:r>
              <a:rPr lang="en-US" dirty="0"/>
              <a:t>All-in-one morning updates: </a:t>
            </a:r>
            <a:r>
              <a:rPr lang="en-US" dirty="0">
                <a:hlinkClick r:id="rId4"/>
              </a:rPr>
              <a:t>https://www.hackster.io/irene-kwon/all-in-one-morning-updates-with-pocketbeagle-e50b00#schematics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F649AC-53C8-FB76-E809-F20947702AB6}"/>
              </a:ext>
            </a:extLst>
          </p:cNvPr>
          <p:cNvSpPr/>
          <p:nvPr/>
        </p:nvSpPr>
        <p:spPr>
          <a:xfrm rot="5400000">
            <a:off x="9347470" y="1443093"/>
            <a:ext cx="1263339" cy="18349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ECE5FA-5B4B-2DB7-8111-056D6038E0B9}"/>
              </a:ext>
            </a:extLst>
          </p:cNvPr>
          <p:cNvSpPr txBox="1"/>
          <p:nvPr/>
        </p:nvSpPr>
        <p:spPr>
          <a:xfrm>
            <a:off x="9048749" y="1862775"/>
            <a:ext cx="18349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“I wish to know the fatal flaw that makes you long to be magnificently cursed”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CA2185-2FC5-E9E1-BEF2-DE66A1C18D1A}"/>
              </a:ext>
            </a:extLst>
          </p:cNvPr>
          <p:cNvSpPr txBox="1"/>
          <p:nvPr/>
        </p:nvSpPr>
        <p:spPr>
          <a:xfrm>
            <a:off x="8580275" y="2629588"/>
            <a:ext cx="27977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a) Shakespeare              b) Taylor</a:t>
            </a:r>
          </a:p>
        </p:txBody>
      </p:sp>
      <p:pic>
        <p:nvPicPr>
          <p:cNvPr id="11" name="Picture 10" descr="A green light with red and blue wires&#10;&#10;Description automatically generated">
            <a:extLst>
              <a:ext uri="{FF2B5EF4-FFF2-40B4-BE49-F238E27FC236}">
                <a16:creationId xmlns:a16="http://schemas.microsoft.com/office/drawing/2014/main" id="{C6CA0C69-DE29-6F63-263D-941A37954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810" y="4495800"/>
            <a:ext cx="1402390" cy="1195242"/>
          </a:xfrm>
          <a:prstGeom prst="rect">
            <a:avLst/>
          </a:prstGeom>
        </p:spPr>
      </p:pic>
      <p:pic>
        <p:nvPicPr>
          <p:cNvPr id="12" name="Picture 11" descr="A close up of a light&#10;&#10;Description automatically generated">
            <a:extLst>
              <a:ext uri="{FF2B5EF4-FFF2-40B4-BE49-F238E27FC236}">
                <a16:creationId xmlns:a16="http://schemas.microsoft.com/office/drawing/2014/main" id="{236241D0-D2A2-FC55-87D2-03A514CBA9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2053" y="5055756"/>
            <a:ext cx="1285203" cy="1078345"/>
          </a:xfrm>
          <a:prstGeom prst="rect">
            <a:avLst/>
          </a:prstGeom>
        </p:spPr>
      </p:pic>
      <p:pic>
        <p:nvPicPr>
          <p:cNvPr id="15" name="Picture 14" descr="A black rectangular speaker with a cord&#10;&#10;Description automatically generated">
            <a:extLst>
              <a:ext uri="{FF2B5EF4-FFF2-40B4-BE49-F238E27FC236}">
                <a16:creationId xmlns:a16="http://schemas.microsoft.com/office/drawing/2014/main" id="{8F7FBDC9-A4FB-8D06-CCF9-A81B4800FD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0397" y="4238811"/>
            <a:ext cx="2821560" cy="189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6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B93E4-AB7E-4F3D-B6C5-4ED4B78FA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66356"/>
            <a:ext cx="3238500" cy="1338644"/>
          </a:xfrm>
        </p:spPr>
        <p:txBody>
          <a:bodyPr>
            <a:normAutofit/>
          </a:bodyPr>
          <a:lstStyle/>
          <a:p>
            <a:r>
              <a:rPr lang="en-US" dirty="0"/>
              <a:t>System Block Diagram</a:t>
            </a:r>
          </a:p>
        </p:txBody>
      </p:sp>
      <p:pic>
        <p:nvPicPr>
          <p:cNvPr id="8" name="Picture 7" descr="A diagram of a computer&#10;&#10;Description automatically generated">
            <a:extLst>
              <a:ext uri="{FF2B5EF4-FFF2-40B4-BE49-F238E27FC236}">
                <a16:creationId xmlns:a16="http://schemas.microsoft.com/office/drawing/2014/main" id="{E0B7C048-4F39-8BFC-8B18-7EA256C67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395364"/>
            <a:ext cx="7848600" cy="543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DFEA3-93A8-4943-9F3A-4798FB13F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6240"/>
            <a:ext cx="3505200" cy="1318260"/>
          </a:xfrm>
        </p:spPr>
        <p:txBody>
          <a:bodyPr>
            <a:normAutofit/>
          </a:bodyPr>
          <a:lstStyle/>
          <a:p>
            <a:r>
              <a:rPr lang="en-US" dirty="0"/>
              <a:t>Power Block Diagram</a:t>
            </a:r>
          </a:p>
        </p:txBody>
      </p:sp>
      <p:pic>
        <p:nvPicPr>
          <p:cNvPr id="8" name="Picture 7" descr="A diagram of a computer&#10;&#10;Description automatically generated">
            <a:extLst>
              <a:ext uri="{FF2B5EF4-FFF2-40B4-BE49-F238E27FC236}">
                <a16:creationId xmlns:a16="http://schemas.microsoft.com/office/drawing/2014/main" id="{7F24BC22-879A-97C5-83F7-0BCD1B316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381000"/>
            <a:ext cx="7924800" cy="578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1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467B-51C2-4E0B-B52A-83BD9F0EB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914401"/>
          </a:xfrm>
        </p:spPr>
        <p:txBody>
          <a:bodyPr/>
          <a:lstStyle/>
          <a:p>
            <a:r>
              <a:rPr lang="en-US" dirty="0"/>
              <a:t>Components / Budget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0B47F4B-CB02-4D02-BE84-F6BC57D0FE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5547685"/>
              </p:ext>
            </p:extLst>
          </p:nvPr>
        </p:nvGraphicFramePr>
        <p:xfrm>
          <a:off x="640080" y="2181860"/>
          <a:ext cx="10985137" cy="24942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837714">
                  <a:extLst>
                    <a:ext uri="{9D8B030D-6E8A-4147-A177-3AD203B41FA5}">
                      <a16:colId xmlns:a16="http://schemas.microsoft.com/office/drawing/2014/main" val="3675253430"/>
                    </a:ext>
                  </a:extLst>
                </a:gridCol>
                <a:gridCol w="1579880">
                  <a:extLst>
                    <a:ext uri="{9D8B030D-6E8A-4147-A177-3AD203B41FA5}">
                      <a16:colId xmlns:a16="http://schemas.microsoft.com/office/drawing/2014/main" val="1372058784"/>
                    </a:ext>
                  </a:extLst>
                </a:gridCol>
                <a:gridCol w="1567543">
                  <a:extLst>
                    <a:ext uri="{9D8B030D-6E8A-4147-A177-3AD203B41FA5}">
                      <a16:colId xmlns:a16="http://schemas.microsoft.com/office/drawing/2014/main" val="3565830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Need to Buy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800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3.2” Color TFT LCD display with MicroSD Card Breakout - ST7735R</a:t>
                      </a:r>
                      <a:r>
                        <a:rPr lang="en-US" dirty="0"/>
                        <a:t> (display screen)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34.95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USB Computer /Laptop Speaker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(speaker)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$15.88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49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linkClick r:id="rId5"/>
                        </a:rPr>
                        <a:t>Arcade Button - 30mm Translucent Clear</a:t>
                      </a:r>
                      <a:r>
                        <a:rPr lang="en-US" dirty="0"/>
                        <a:t> (buttons 1 and 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356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linkClick r:id="rId6"/>
                        </a:rPr>
                        <a:t>LED Lights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$17.65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489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$73.48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708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124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D53B4-427E-EA03-96F0-1205BE858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Selection (Remove slide for submission)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3A702-BE4B-FD4F-F718-52B4ADE0F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components must be from either:  </a:t>
            </a:r>
            <a:r>
              <a:rPr lang="en-US" dirty="0">
                <a:hlinkClick r:id="rId2"/>
              </a:rPr>
              <a:t>Amazon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Adafruit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Sparkfun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Digi-Key</a:t>
            </a:r>
            <a:r>
              <a:rPr lang="en-US" dirty="0"/>
              <a:t>, or </a:t>
            </a:r>
            <a:r>
              <a:rPr lang="en-US" dirty="0">
                <a:hlinkClick r:id="rId6"/>
              </a:rPr>
              <a:t>Mouser</a:t>
            </a:r>
            <a:endParaRPr lang="en-US" dirty="0"/>
          </a:p>
          <a:p>
            <a:r>
              <a:rPr lang="en-US" dirty="0"/>
              <a:t>Select no more than two (2) components that are not on approved component spreadsheet</a:t>
            </a:r>
          </a:p>
          <a:p>
            <a:pPr lvl="1"/>
            <a:r>
              <a:rPr lang="en-US" dirty="0"/>
              <a:t>See Canvas </a:t>
            </a:r>
            <a:r>
              <a:rPr lang="en-US" dirty="0">
                <a:sym typeface="Wingdings" panose="05000000000000000000" pitchFamily="2" charset="2"/>
              </a:rPr>
              <a:t> Files  assignments  ENGI301_project_01</a:t>
            </a:r>
            <a:r>
              <a:rPr lang="en-US">
                <a:sym typeface="Wingdings" panose="05000000000000000000" pitchFamily="2" charset="2"/>
              </a:rPr>
              <a:t>_parts</a:t>
            </a:r>
            <a:r>
              <a:rPr lang="en-US" dirty="0">
                <a:sym typeface="Wingdings" panose="05000000000000000000" pitchFamily="2" charset="2"/>
              </a:rPr>
              <a:t>_list.xlsx</a:t>
            </a:r>
            <a:endParaRPr lang="en-US" dirty="0"/>
          </a:p>
          <a:p>
            <a:r>
              <a:rPr lang="en-US" dirty="0"/>
              <a:t>All components needed for the project should be listed on Slide 5</a:t>
            </a:r>
          </a:p>
          <a:p>
            <a:r>
              <a:rPr lang="en-US" dirty="0"/>
              <a:t>All components should have links to the website where they can be purchased</a:t>
            </a:r>
          </a:p>
          <a:p>
            <a:pPr lvl="1"/>
            <a:r>
              <a:rPr lang="en-US" dirty="0"/>
              <a:t>Please trim URLs for links to Amazon</a:t>
            </a:r>
          </a:p>
          <a:p>
            <a:r>
              <a:rPr lang="en-US" dirty="0"/>
              <a:t>All components together should not cost more than $75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9BE50F-C22E-20BE-3553-2BC61AE40EA1}"/>
              </a:ext>
            </a:extLst>
          </p:cNvPr>
          <p:cNvSpPr txBox="1"/>
          <p:nvPr/>
        </p:nvSpPr>
        <p:spPr>
          <a:xfrm>
            <a:off x="2590800" y="6286500"/>
            <a:ext cx="7083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you have a special request, we can discuss in the project meeting</a:t>
            </a:r>
          </a:p>
        </p:txBody>
      </p:sp>
    </p:spTree>
    <p:extLst>
      <p:ext uri="{BB962C8B-B14F-4D97-AF65-F5344CB8AC3E}">
        <p14:creationId xmlns:p14="http://schemas.microsoft.com/office/powerpoint/2010/main" val="180418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Custom 3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000000"/>
      </a:hlink>
      <a:folHlink>
        <a:srgbClr val="9F6715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15098</TotalTime>
  <Words>526</Words>
  <Application>Microsoft Macintosh PowerPoint</Application>
  <PresentationFormat>Widescreen</PresentationFormat>
  <Paragraphs>57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Arial</vt:lpstr>
      <vt:lpstr>Diamond Grid 16x9</vt:lpstr>
      <vt:lpstr>ENGI 301  Who Said it: Taylor or Shakespeare? A Trivia Game  Project Proposal</vt:lpstr>
      <vt:lpstr>Background Information</vt:lpstr>
      <vt:lpstr>Background Information</vt:lpstr>
      <vt:lpstr>System Block Diagram</vt:lpstr>
      <vt:lpstr>Power Block Diagram</vt:lpstr>
      <vt:lpstr>Components / Budget</vt:lpstr>
      <vt:lpstr>Component Selection (Remove slide for submission)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Erik Welsh</dc:creator>
  <cp:lastModifiedBy>Vale Ortega</cp:lastModifiedBy>
  <cp:revision>411</cp:revision>
  <dcterms:created xsi:type="dcterms:W3CDTF">2018-01-09T20:24:50Z</dcterms:created>
  <dcterms:modified xsi:type="dcterms:W3CDTF">2023-10-02T04:17:55Z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